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4" r:id="rId17"/>
    <p:sldId id="303" r:id="rId18"/>
    <p:sldId id="305" r:id="rId19"/>
    <p:sldId id="306" r:id="rId20"/>
    <p:sldId id="307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139A9-EF68-4069-BE85-219BE6E52A1B}" type="datetimeFigureOut">
              <a:rPr lang="tr-TR" smtClean="0"/>
              <a:pPr/>
              <a:t>27.05.2017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5E5E8-8956-4841-B53B-869B0CB1CD9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52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9"/>
          <p:cNvSpPr/>
          <p:nvPr userDrawn="1"/>
        </p:nvSpPr>
        <p:spPr>
          <a:xfrm>
            <a:off x="0" y="-1"/>
            <a:ext cx="9144000" cy="6824911"/>
          </a:xfrm>
          <a:prstGeom prst="round2DiagRect">
            <a:avLst>
              <a:gd name="adj1" fmla="val 1096"/>
              <a:gd name="adj2" fmla="val 0"/>
            </a:avLst>
          </a:prstGeom>
          <a:noFill/>
          <a:ln w="730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01595"/>
            <a:ext cx="1854203" cy="365125"/>
          </a:xfrm>
        </p:spPr>
        <p:txBody>
          <a:bodyPr/>
          <a:lstStyle/>
          <a:p>
            <a:fld id="{C4630C1E-4AA6-4E05-9AE6-3753F41FE74D}" type="datetime1">
              <a:rPr lang="tr-TR" smtClean="0"/>
              <a:t>27.05.2017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01595"/>
            <a:ext cx="361710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01595"/>
            <a:ext cx="984019" cy="365125"/>
          </a:xfrm>
        </p:spPr>
        <p:txBody>
          <a:bodyPr/>
          <a:lstStyle/>
          <a:p>
            <a:fld id="{489D18D9-0AED-45DE-954B-AC1571BE24E4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17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2226-2901-412E-A756-F652717AD3D0}" type="datetime1">
              <a:rPr lang="tr-TR" smtClean="0"/>
              <a:t>27.05.2017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08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2C4E-0A4A-4CC8-B7B1-4D1CB0965AD2}" type="datetime1">
              <a:rPr lang="tr-TR" smtClean="0"/>
              <a:t>27.05.2017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16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BA98-1660-4D41-A7CC-930B1555256F}" type="datetime1">
              <a:rPr lang="tr-TR" smtClean="0"/>
              <a:t>27.05.2017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15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EBAD-8522-4A7C-AE9B-02B059195083}" type="datetime1">
              <a:rPr lang="tr-TR" smtClean="0"/>
              <a:t>27.05.2017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539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39328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8719AF-0F57-4FCE-B524-CCE0697BFC01}" type="datetime1">
              <a:rPr lang="tr-TR" smtClean="0"/>
              <a:t>27.05.2017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39328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2712" y="639328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9D18D9-0AED-45DE-954B-AC1571BE24E4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/>
          <p:cNvSpPr/>
          <p:nvPr/>
        </p:nvSpPr>
        <p:spPr>
          <a:xfrm>
            <a:off x="0" y="1"/>
            <a:ext cx="9144000" cy="6858000"/>
          </a:xfrm>
          <a:prstGeom prst="roundRect">
            <a:avLst>
              <a:gd name="adj" fmla="val 1515"/>
            </a:avLst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9" y="5976982"/>
            <a:ext cx="823653" cy="8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9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Technical Reports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Yrd. Doç. Dr.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YUSUF SEVİM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Metin kutusu 4"/>
          <p:cNvSpPr txBox="1"/>
          <p:nvPr/>
        </p:nvSpPr>
        <p:spPr>
          <a:xfrm>
            <a:off x="781049" y="6103620"/>
            <a:ext cx="761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ysevim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@ktu.edu.tr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6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" y="1076441"/>
            <a:ext cx="3886200" cy="5553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092" y="1076441"/>
            <a:ext cx="3895725" cy="5543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48" y="16907"/>
            <a:ext cx="7543800" cy="86692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Technical Report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981447" y="6114178"/>
            <a:ext cx="158602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numbering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4949372" y="3728769"/>
            <a:ext cx="317736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illustrating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hierarchy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fonts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indenting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tr-TR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hierarchy</a:t>
            </a:r>
            <a:endParaRPr lang="tr-TR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73616" y="1074081"/>
            <a:ext cx="5833668" cy="55349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48" y="16907"/>
            <a:ext cx="7543800" cy="86692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Technical Report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968132" y="5375687"/>
            <a:ext cx="2175868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Düz Ok Bağlayıcısı 14"/>
          <p:cNvCxnSpPr>
            <a:stCxn id="12" idx="1"/>
          </p:cNvCxnSpPr>
          <p:nvPr/>
        </p:nvCxnSpPr>
        <p:spPr>
          <a:xfrm flipH="1" flipV="1">
            <a:off x="5907325" y="5538748"/>
            <a:ext cx="1060807" cy="98549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etin kutusu 37"/>
          <p:cNvSpPr txBox="1"/>
          <p:nvPr/>
        </p:nvSpPr>
        <p:spPr>
          <a:xfrm>
            <a:off x="7177943" y="4132776"/>
            <a:ext cx="1825648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endParaRPr lang="tr-TR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Düz Ok Bağlayıcısı 38"/>
          <p:cNvCxnSpPr/>
          <p:nvPr/>
        </p:nvCxnSpPr>
        <p:spPr>
          <a:xfrm flipH="1">
            <a:off x="6715263" y="4436525"/>
            <a:ext cx="462680" cy="4578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25"/>
          <p:cNvSpPr txBox="1"/>
          <p:nvPr/>
        </p:nvSpPr>
        <p:spPr>
          <a:xfrm>
            <a:off x="6781740" y="2542869"/>
            <a:ext cx="2309861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introduces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684348" y="2682240"/>
            <a:ext cx="6030914" cy="9067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621455" y="4175001"/>
            <a:ext cx="6093807" cy="102184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5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48" y="16907"/>
            <a:ext cx="7543800" cy="86692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Technical Report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54231" y="1847928"/>
            <a:ext cx="5876653" cy="3944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29928" y="1921573"/>
            <a:ext cx="5876651" cy="37970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75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48" y="16907"/>
            <a:ext cx="7543800" cy="86692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Technical Report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1530" y="2028330"/>
            <a:ext cx="5809425" cy="3520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26110" y="1853640"/>
            <a:ext cx="5826204" cy="38530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61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48" y="16907"/>
            <a:ext cx="7543800" cy="86692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Technical Report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8643" y="1821100"/>
            <a:ext cx="5752153" cy="3877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26038" y="1958388"/>
            <a:ext cx="5778128" cy="3629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Metin kutusu 8"/>
          <p:cNvSpPr txBox="1"/>
          <p:nvPr/>
        </p:nvSpPr>
        <p:spPr>
          <a:xfrm>
            <a:off x="2199387" y="946255"/>
            <a:ext cx="1586021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515102" y="933268"/>
            <a:ext cx="250187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Arabic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numbering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732787" y="1363422"/>
            <a:ext cx="1280442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Referencing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Düz Ok Bağlayıcısı 11"/>
          <p:cNvCxnSpPr/>
          <p:nvPr/>
        </p:nvCxnSpPr>
        <p:spPr>
          <a:xfrm>
            <a:off x="3259097" y="1671199"/>
            <a:ext cx="223729" cy="633476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48" y="16907"/>
            <a:ext cx="7543800" cy="86692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Technical Report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43238" y="2068998"/>
            <a:ext cx="5716994" cy="366182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Düz Ok Bağlayıcısı 10"/>
          <p:cNvCxnSpPr/>
          <p:nvPr/>
        </p:nvCxnSpPr>
        <p:spPr>
          <a:xfrm flipH="1">
            <a:off x="2973626" y="3328173"/>
            <a:ext cx="568613" cy="115076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3542239" y="3174285"/>
            <a:ext cx="105262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26425" y="1982098"/>
            <a:ext cx="5716995" cy="383562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Düz Ok Bağlayıcısı 16"/>
          <p:cNvCxnSpPr/>
          <p:nvPr/>
        </p:nvCxnSpPr>
        <p:spPr>
          <a:xfrm flipH="1">
            <a:off x="6574099" y="4636273"/>
            <a:ext cx="568613" cy="115076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7142712" y="4482385"/>
            <a:ext cx="105262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58848" y="1893142"/>
            <a:ext cx="5808460" cy="39220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48" y="16907"/>
            <a:ext cx="7543800" cy="86692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Technical Report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001967" y="1642204"/>
            <a:ext cx="58431" cy="707421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3403627" y="1301372"/>
            <a:ext cx="105262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937260" y="2682240"/>
            <a:ext cx="2110740" cy="24384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>
            <a:off x="3048000" y="2616023"/>
            <a:ext cx="150601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</a:t>
            </a:r>
            <a:r>
              <a:rPr lang="tr-TR" sz="1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tr-TR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endParaRPr lang="tr-TR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7074" y="1373279"/>
            <a:ext cx="5620747" cy="4707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48" y="16907"/>
            <a:ext cx="7543800" cy="86692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Technical Report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642006" y="951490"/>
            <a:ext cx="191238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numbering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924627" y="1429666"/>
            <a:ext cx="2110740" cy="24384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>
            <a:off x="3088848" y="1443154"/>
            <a:ext cx="150601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tr-TR" sz="1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endParaRPr lang="tr-TR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53998" y="1638673"/>
            <a:ext cx="5345514" cy="3912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Dikdörtgen 20"/>
          <p:cNvSpPr/>
          <p:nvPr/>
        </p:nvSpPr>
        <p:spPr>
          <a:xfrm>
            <a:off x="5530865" y="3771900"/>
            <a:ext cx="1466835" cy="2286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/>
          <p:cNvSpPr txBox="1"/>
          <p:nvPr/>
        </p:nvSpPr>
        <p:spPr>
          <a:xfrm>
            <a:off x="7051182" y="3752631"/>
            <a:ext cx="150601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tr-TR" sz="1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caption</a:t>
            </a:r>
            <a:endParaRPr lang="tr-TR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79933" y="1562368"/>
            <a:ext cx="5651251" cy="4281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48" y="16907"/>
            <a:ext cx="7543800" cy="86692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Technical Report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972206" y="917512"/>
            <a:ext cx="191238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numbering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916836" y="1351634"/>
            <a:ext cx="2110740" cy="24384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>
            <a:off x="3027576" y="1321120"/>
            <a:ext cx="150601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tr-TR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90143" y="1751199"/>
            <a:ext cx="5651252" cy="39038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98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05361" y="1835771"/>
            <a:ext cx="5857208" cy="40206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48" y="16907"/>
            <a:ext cx="7543800" cy="86692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Technical Report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567048" y="869471"/>
            <a:ext cx="191238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numbering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822960" y="1466748"/>
            <a:ext cx="1069340" cy="26965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72460" y="1909501"/>
            <a:ext cx="5840895" cy="3856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33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checklist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report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2960" y="3097530"/>
            <a:ext cx="7543800" cy="552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03063"/>
              </p:ext>
            </p:extLst>
          </p:nvPr>
        </p:nvGraphicFramePr>
        <p:xfrm>
          <a:off x="822958" y="2020203"/>
          <a:ext cx="7543802" cy="332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835"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FORMAT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78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physical presentation, legibility, layout title page; </a:t>
                      </a:r>
                    </a:p>
                    <a:p>
                      <a:pPr algn="just"/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stapled or comb-bound; individual plastic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sleeves for each page should NOT be used</a:t>
                      </a:r>
                    </a:p>
                    <a:p>
                      <a:pPr algn="just"/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635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heading and subheadings 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laid out logically and consistently at each level (size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style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headings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021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decimal and numbering system 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used accurately and consistently; in most cases three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levels of heading will suffice</a:t>
                      </a:r>
                      <a:endParaRPr lang="tr-TR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036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48" y="16907"/>
            <a:ext cx="7543800" cy="86692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Technical Report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23088" y="1745232"/>
            <a:ext cx="5874571" cy="4151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99413" y="1760003"/>
            <a:ext cx="5874572" cy="41222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75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48" y="16907"/>
            <a:ext cx="7543800" cy="86692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Technical Report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97825" y="1585535"/>
            <a:ext cx="5741174" cy="43377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45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5988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checklist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report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2960" y="3097530"/>
            <a:ext cx="7543800" cy="552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0667"/>
              </p:ext>
            </p:extLst>
          </p:nvPr>
        </p:nvGraphicFramePr>
        <p:xfrm>
          <a:off x="336885" y="1110417"/>
          <a:ext cx="8502316" cy="4664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835"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TABLES AND FIGURES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985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key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tables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figures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placed in main body of report: each table and fig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 be referred to in the text of report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6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signifi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figures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round values to appropriate number of figures; use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scaling factors for units and/or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scientifi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notation</a:t>
                      </a:r>
                      <a:endParaRPr lang="tr-TR" sz="18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74"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captions for tables and figures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concise but self-explanatory; captions for tables placed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above the table; captions for figures below the figure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406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caption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information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complements the information stated in the text</a:t>
                      </a:r>
                      <a:endParaRPr lang="tr-TR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5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data in tables and figures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consistent (cross-checks) with the data in text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40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symbols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labels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signs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explained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clearly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74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notation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asterisks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explanatory notes provide further information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immediately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below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table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figure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674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reference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citation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 table or figure not your own then cite source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01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7967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checklist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report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2960" y="3097530"/>
            <a:ext cx="7543800" cy="552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592488"/>
              </p:ext>
            </p:extLst>
          </p:nvPr>
        </p:nvGraphicFramePr>
        <p:xfrm>
          <a:off x="368969" y="928037"/>
          <a:ext cx="8502316" cy="5690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835"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STRUCTURE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985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names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titles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people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etc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spelt correctly and appropriately acknowledged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6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summary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written to highlight and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summarise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signifi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cant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information</a:t>
                      </a:r>
                      <a:endParaRPr lang="tr-TR" sz="18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74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table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contents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matches exactly the headings in the report - both label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page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406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page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numbering</a:t>
                      </a:r>
                      <a:endParaRPr lang="tr-TR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 preliminary pages use Roman numerals; Arabic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numerals commence at the introduction; locate at top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left hand corner or (less common) bottom cent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5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definitions of new terms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expressed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accurately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clearly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40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abbreviations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acronyms</a:t>
                      </a: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written out fully when first used with abbreviations in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round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brackets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74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report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self-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contained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includes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relevant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information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122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appendices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each appendix referred to in main body of report;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contains information to support findings; only contains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relevant information; do not use to “bulk-up” report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94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03699"/>
            <a:ext cx="7543800" cy="80425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checklist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report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2960" y="3097530"/>
            <a:ext cx="7543800" cy="552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84795"/>
              </p:ext>
            </p:extLst>
          </p:nvPr>
        </p:nvGraphicFramePr>
        <p:xfrm>
          <a:off x="822958" y="2020203"/>
          <a:ext cx="7543802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835"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78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content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depth and appropriateness; uses sufficient referenced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material; author’s opinions/key findings clearly stated;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assumptions clearly stated especially if not all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was not known or accessible; information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other authors to support argument is clearly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referenced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635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of discussions and conclusions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answers the question/problem/objective 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osed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the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– states how the objective of the study was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fulfilled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tr-TR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85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6031"/>
            <a:ext cx="7543800" cy="80425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checklist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report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2960" y="3097530"/>
            <a:ext cx="7543800" cy="552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43610"/>
              </p:ext>
            </p:extLst>
          </p:nvPr>
        </p:nvGraphicFramePr>
        <p:xfrm>
          <a:off x="449179" y="1084222"/>
          <a:ext cx="8045920" cy="4935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835"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REFERENCING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781"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acknowledgement of all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sources of information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(other than your own) in figure 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aptions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tables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whenever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paraphrased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quoted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text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sources of all references citing author and year are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placed in main body of report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635">
                <a:tc>
                  <a:txBody>
                    <a:bodyPr/>
                    <a:lstStyle/>
                    <a:p>
                      <a:pPr algn="just"/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documented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reference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list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full bibliographical details provided for all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reference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sources</a:t>
                      </a:r>
                      <a:endParaRPr lang="tr-TR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635">
                <a:tc>
                  <a:txBody>
                    <a:bodyPr/>
                    <a:lstStyle/>
                    <a:p>
                      <a:pPr algn="just"/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elements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 elements of reference provided (author, year, title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of publication and publisher) and laid out in preferred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style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tr-TR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635">
                <a:tc>
                  <a:txBody>
                    <a:bodyPr/>
                    <a:lstStyle/>
                    <a:p>
                      <a:pPr algn="just"/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punctuation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standardised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and consistent – order of 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lements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punctuation, use of capitals and formatting</a:t>
                      </a:r>
                      <a:endParaRPr lang="tr-TR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4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6031"/>
            <a:ext cx="7543800" cy="80425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checklist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report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2960" y="3097530"/>
            <a:ext cx="7543800" cy="552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784222"/>
              </p:ext>
            </p:extLst>
          </p:nvPr>
        </p:nvGraphicFramePr>
        <p:xfrm>
          <a:off x="449179" y="1084222"/>
          <a:ext cx="8045920" cy="533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835"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TECHNICAL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781">
                <a:tc>
                  <a:txBody>
                    <a:bodyPr/>
                    <a:lstStyle/>
                    <a:p>
                      <a:pPr algn="just"/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wordiness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report has been adequately proofread; spelling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conforms to Australian standards; redundant or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unnecessary words and phrases omitted; uses “Plain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English” and avoids “old world words and phrases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appertaining to, herewith); avoids colloquialisms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738">
                <a:tc>
                  <a:txBody>
                    <a:bodyPr/>
                    <a:lstStyle/>
                    <a:p>
                      <a:pPr algn="just"/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sentences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complete, tight and varied in length; avoids long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sentences</a:t>
                      </a:r>
                      <a:endParaRPr lang="tr-TR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635">
                <a:tc>
                  <a:txBody>
                    <a:bodyPr/>
                    <a:lstStyle/>
                    <a:p>
                      <a:pPr algn="just"/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passive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voice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used appropriately to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emphasise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the object of action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rather than the agent; avoid first person, use third person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appropriately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tr-TR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10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parallel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construction</a:t>
                      </a:r>
                      <a:endParaRPr lang="tr-TR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applied accurately for lists of information</a:t>
                      </a:r>
                      <a:endParaRPr lang="tr-TR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635">
                <a:tc>
                  <a:txBody>
                    <a:bodyPr/>
                    <a:lstStyle/>
                    <a:p>
                      <a:pPr algn="just"/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agreement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subjects and verbs are related in number and person,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she does, they do, it does</a:t>
                      </a:r>
                      <a:endParaRPr lang="tr-TR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1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Resim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25" y="1291607"/>
            <a:ext cx="3724275" cy="5219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834" y="1123305"/>
            <a:ext cx="3771900" cy="5381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95" y="-288229"/>
            <a:ext cx="7543800" cy="1450757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Technical Report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60978" y="5357716"/>
            <a:ext cx="180870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</a:t>
            </a:r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770921" y="6153364"/>
            <a:ext cx="1586021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29695" y="3069980"/>
            <a:ext cx="3386045" cy="37614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787450" y="3978578"/>
            <a:ext cx="3386045" cy="6629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1447399" y="1729272"/>
            <a:ext cx="1699260" cy="16068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/>
          <p:cNvSpPr txBox="1"/>
          <p:nvPr/>
        </p:nvSpPr>
        <p:spPr>
          <a:xfrm>
            <a:off x="504384" y="3805866"/>
            <a:ext cx="8129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Düz Ok Bağlayıcısı 21"/>
          <p:cNvCxnSpPr/>
          <p:nvPr/>
        </p:nvCxnSpPr>
        <p:spPr>
          <a:xfrm flipH="1">
            <a:off x="910841" y="3501561"/>
            <a:ext cx="313054" cy="405003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25"/>
          <p:cNvSpPr txBox="1"/>
          <p:nvPr/>
        </p:nvSpPr>
        <p:spPr>
          <a:xfrm>
            <a:off x="2621280" y="1336668"/>
            <a:ext cx="122560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337819" y="2200826"/>
            <a:ext cx="141947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Düz Ok Bağlayıcısı 23"/>
          <p:cNvCxnSpPr>
            <a:endCxn id="26" idx="1"/>
          </p:cNvCxnSpPr>
          <p:nvPr/>
        </p:nvCxnSpPr>
        <p:spPr>
          <a:xfrm flipV="1">
            <a:off x="2118089" y="1490557"/>
            <a:ext cx="503191" cy="23287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 flipH="1" flipV="1">
            <a:off x="1363980" y="2394907"/>
            <a:ext cx="393316" cy="157549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kdörtgen 37"/>
          <p:cNvSpPr/>
          <p:nvPr/>
        </p:nvSpPr>
        <p:spPr>
          <a:xfrm>
            <a:off x="5645987" y="4805410"/>
            <a:ext cx="1557200" cy="22391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Metin kutusu 38"/>
          <p:cNvSpPr txBox="1"/>
          <p:nvPr/>
        </p:nvSpPr>
        <p:spPr>
          <a:xfrm>
            <a:off x="7203187" y="4734251"/>
            <a:ext cx="812914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Dates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854895" y="2084984"/>
            <a:ext cx="1419476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Düz Ok Bağlayıcısı 40"/>
          <p:cNvCxnSpPr/>
          <p:nvPr/>
        </p:nvCxnSpPr>
        <p:spPr>
          <a:xfrm>
            <a:off x="1723554" y="2065924"/>
            <a:ext cx="199504" cy="174137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etin kutusu 42"/>
          <p:cNvSpPr txBox="1"/>
          <p:nvPr/>
        </p:nvSpPr>
        <p:spPr>
          <a:xfrm>
            <a:off x="1560638" y="6162053"/>
            <a:ext cx="158602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5645987" y="5247221"/>
            <a:ext cx="2163684" cy="22391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4686272" y="5148584"/>
            <a:ext cx="115677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4722907" y="5754009"/>
            <a:ext cx="128165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682" y="923833"/>
            <a:ext cx="3724275" cy="5343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79" y="745388"/>
            <a:ext cx="4000500" cy="54839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95" y="-288229"/>
            <a:ext cx="7543800" cy="86692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  <a:r>
              <a:rPr lang="tr-T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Technical Report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8D9-0AED-45DE-954B-AC1571BE24E4}" type="slidenum">
              <a:rPr lang="tr-TR" sz="1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r>
              <a:rPr lang="tr-T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874520"/>
            <a:ext cx="7543800" cy="43548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840252" y="5582760"/>
            <a:ext cx="2973450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numbering</a:t>
            </a:r>
            <a:r>
              <a:rPr lang="tr-TR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Roman </a:t>
            </a:r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numerals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989097" y="5469855"/>
            <a:ext cx="693779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Juries</a:t>
            </a:r>
            <a:endParaRPr lang="tr-TR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3515235" y="5168485"/>
            <a:ext cx="704340" cy="414275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1309551" y="3380694"/>
            <a:ext cx="3138623" cy="180090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0" name="Düz Ok Bağlayıcısı 39"/>
          <p:cNvCxnSpPr>
            <a:stCxn id="12" idx="2"/>
          </p:cNvCxnSpPr>
          <p:nvPr/>
        </p:nvCxnSpPr>
        <p:spPr>
          <a:xfrm flipH="1">
            <a:off x="6936297" y="5890537"/>
            <a:ext cx="390680" cy="113002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0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sson 3A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F7E1D36F-C42D-43C5-8526-9B0C575F5DA8}" vid="{49D2B929-A8A5-4344-8DB6-C4D56EB40786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3A</Template>
  <TotalTime>1020</TotalTime>
  <Words>723</Words>
  <Application>Microsoft Office PowerPoint</Application>
  <PresentationFormat>Ekran Gösterisi (4:3)</PresentationFormat>
  <Paragraphs>140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Lesson 3A</vt:lpstr>
      <vt:lpstr>Writing Technical Reports </vt:lpstr>
      <vt:lpstr>Appendix 1 A checklist for report writing</vt:lpstr>
      <vt:lpstr> A checklist for report writing</vt:lpstr>
      <vt:lpstr> A checklist for report writing</vt:lpstr>
      <vt:lpstr> A checklist for report writing</vt:lpstr>
      <vt:lpstr> A checklist for report writing</vt:lpstr>
      <vt:lpstr> A checklist for report writing</vt:lpstr>
      <vt:lpstr>Appendix 2 An Example of a Technical Report</vt:lpstr>
      <vt:lpstr> An Example of a Technical Report</vt:lpstr>
      <vt:lpstr> An Example of a Technical Report</vt:lpstr>
      <vt:lpstr> An Example of a Technical Report</vt:lpstr>
      <vt:lpstr> An Example of a Technical Report</vt:lpstr>
      <vt:lpstr> An Example of a Technical Report</vt:lpstr>
      <vt:lpstr> An Example of a Technical Report</vt:lpstr>
      <vt:lpstr> An Example of a Technical Report</vt:lpstr>
      <vt:lpstr> An Example of a Technical Report</vt:lpstr>
      <vt:lpstr> An Example of a Technical Report</vt:lpstr>
      <vt:lpstr> An Example of a Technical Report</vt:lpstr>
      <vt:lpstr> An Example of a Technical Report</vt:lpstr>
      <vt:lpstr> An Example of a Technical Report</vt:lpstr>
      <vt:lpstr> An Example of a Technical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 Review</dc:title>
  <dc:creator>user</dc:creator>
  <cp:lastModifiedBy>OGUZHAN</cp:lastModifiedBy>
  <cp:revision>260</cp:revision>
  <dcterms:created xsi:type="dcterms:W3CDTF">2016-10-10T09:34:51Z</dcterms:created>
  <dcterms:modified xsi:type="dcterms:W3CDTF">2017-05-27T08:51:25Z</dcterms:modified>
</cp:coreProperties>
</file>